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812AE4-F875-4BCE-A17B-5FCA708955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43DAD05-6D0A-4415-A383-155B39668A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CE9C16-0F94-44F1-8799-5C2AF4FC3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E37915-4F69-43C6-97C5-B7EB00A89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1C194A2-6C93-47DB-BC78-FABBCCC42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0316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E5B143-9CA3-4E8E-80A7-D406EC8F4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A41D6AD-BD09-4C7D-A792-5822B1E448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6121A5-AB5A-42B3-8310-3E5FF46BD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C7404C-1F2E-4014-A050-1947F823F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C632CA-3D4B-46FC-A9E7-20B50229C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4699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789BF74-761D-4B4A-8036-B2CFC3DD7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B9049FB-B9E8-43D4-9466-17F965A68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37EAF6-20B3-414C-AA42-D3827997C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FFFF4C-213E-4E91-8669-458CD191B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7C9240-EBC5-4F31-B63C-BB5E40D0D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6677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223ED5-71FC-4E1D-9114-91FB6B637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09DFEF-A5DF-4658-ADA1-AA2F7BCE7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C59C24-F24A-45CA-8091-807319F5C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E2522C-E38A-42B0-80C4-E4E5C32E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02667E-376A-4632-88CE-58BBD7408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963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B89DBA-993F-40CD-8DA7-43B2E9AC2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0FCE3E-C815-4C1B-9F90-03597CB79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CAF715A-25DF-4D63-9BC9-819C2A31E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486C00-DAF7-4CAF-8724-D15004457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DEE913-80E9-41B1-A8D8-BC5676A91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480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804721-5850-45CB-BDCB-3DDD2B5B4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08E6EC-B6C7-4529-85BA-CE389EF41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8F090E4-D6F8-4EF6-8DE2-9F8A2618CB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9DCBBFE-6D5D-4E7E-A69C-5F28DB7F3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F1E2717-E924-461A-AC56-9B4AD2D92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00A985A-9FE6-4294-B408-C46FD3863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5717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35EE6-22CE-4EF6-A01B-D993E8A61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3FFED3-4E9E-41E8-9D72-5C3CE0C12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1B8DA4D-33B7-4EB5-8B0B-1E60750463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CA882D7-3B73-4F31-8CAD-99086FF530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B8C2ED5-BFB9-4229-94D0-5CC47D0C11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2B300E0-188D-4455-A91C-DA22BF99D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D102BD3-55B4-4D1B-989B-0EBFA145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01FAE13-56F6-44EF-8737-3B8352FB4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4438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D20773-8E28-45D7-87B1-3669178D1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7E0C92F-70A7-4896-A56B-25838D776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4CC28EA-63F3-4CF8-96C0-DA4B105CE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B86A861-FC11-466E-BC66-155376DF0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497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EDDEB9E-B25B-425F-91D0-A5EBDC02F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D968708-F4DB-4F4D-94B0-FC0ED859C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0A0E18B-9DC4-49B7-9D8C-01C24022A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4872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4993FA-6279-415F-BD81-9A309F04D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004499-B56C-4649-9933-657912DA7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4A3B192-E513-4133-8E55-531E9C607D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4BD692A-0148-4E35-B9B1-806088B9A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D76AFAD-F088-4834-833D-27CC9A548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BF79FB-174C-4258-82CF-3C28922B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7239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03F280-14BC-4FA9-A77A-9E6E36F8D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B3770B0-1C09-4EA0-8602-2849A173F6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7FDF00-6738-453C-8D69-692EEBFF2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37E3FD-9D2C-491B-AA6B-CB52D74A3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0DAB036-C24D-461D-B631-E9C2421B3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8DB8C1-BF22-4FCD-92DF-ED82137AE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7103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9AAB78-FE04-4530-BF15-F96D6F5C6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4F261F5-E700-4818-96C0-6564505F59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570C86-B565-460B-8C4B-8D32EE0BE4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3CE7D5-35D9-4418-9102-2FCF0737821A}" type="datetimeFigureOut">
              <a:rPr lang="ru-RU" smtClean="0"/>
              <a:t>14.09.2025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572A6A7-F97B-4848-83A9-9D775194D9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23E77C-76D9-453A-B1F4-698A7C634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1CCB25-B763-47CA-A338-5D2A170437F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428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2C39283-CCBA-417E-B324-B4A20063FF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2"/>
            <a:ext cx="12192000" cy="685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812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556FDEA-1866-48B2-81DD-DDEDCCF49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2"/>
            <a:ext cx="12192000" cy="685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39797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Даниил Родыгин</dc:creator>
  <cp:lastModifiedBy>Даниил Родыгин</cp:lastModifiedBy>
  <cp:revision>1</cp:revision>
  <dcterms:created xsi:type="dcterms:W3CDTF">2025-09-14T19:36:04Z</dcterms:created>
  <dcterms:modified xsi:type="dcterms:W3CDTF">2025-09-14T19:36:30Z</dcterms:modified>
</cp:coreProperties>
</file>

<file path=docProps/thumbnail.jpeg>
</file>